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F6F3-E392-1BAB-215E-EEB9774ED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926EA-5702-7CAA-871A-469BEE02D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F8F09-36A5-691E-DB4C-5A4CE583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0E26B-65A9-74B2-CE16-9B36D856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6AFB-9495-1E73-0AB2-B5CEDCFB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603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4316-ED36-52FB-FA03-F9C43B7E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63CCA-26E1-A859-5E04-94EC17E92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8EF32-59DC-B3AE-D6F2-110779D4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96086-C52B-92FA-DA23-CB19C448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3FE4B-E270-884D-CAFE-41D73C6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51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82B74-DDCC-0713-F3D6-07A5217C6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FF15C-96FA-31A2-CD33-DC8997470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8ACB-EA4B-864F-146F-2E4EC82B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1554D-3D72-DC4E-909F-5A0A45AA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5E05F-A5B4-2999-CB28-E0BD0CEF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51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28C6-4084-F5FC-5192-B54F6433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EA48-39CD-C2EA-AE36-E6A8B5C1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004CB-B613-79B1-955B-F0517634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8A78-8157-73A4-E99E-64FA4FB1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84C3-BD45-B52B-348A-63E40C79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51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18C9-07BF-DA99-4279-F08E593F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56F40-8C66-A09B-441D-C889997A3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7A73-C0E1-9388-18BD-963A7285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BCF6-3ACD-19FE-4F16-FB0DE3F7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4E7E-B117-971F-64C9-D01FE5CF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10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5611-8161-9169-5037-53D8E5E4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86F16-860D-34B9-6018-BEB385D77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E3314-0940-C033-F3EA-C6F820629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81189-6C0C-D9D2-5BFB-DB5BC45D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D8E16-CE89-EC28-DA35-1C954D18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85C71-69F2-5DD3-2392-FEC9781E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00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4ABD-1719-B6AC-38B2-F536D250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B6A15-2322-105A-EC57-99E603297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5C406-CA60-E15F-D2ED-07BBA455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5804D-95D1-9820-3758-32A412CC9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F446D-E735-9F28-F17D-D9AED7941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AE45B-892E-DB82-BEE5-6A5ABD98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02CE4-3C04-3BA4-C40D-A80E348C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1BC46-6712-268D-301E-42A5F67E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4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C0A3-329F-C8BD-9F04-9CAB5223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430AE-2666-56C3-9B52-C5BE0FA3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55B2-343D-13D8-7C9A-35AB352B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41014-DAB5-3F72-1D17-AAC7616F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454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ECC11-81EE-C3D8-E696-2304EC7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4DB63-6A3E-F5E0-53F8-91CB5CDA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B4C1C-61D5-B795-F882-1B5EE005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687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8839-0BED-3C21-2905-987EDC9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2DD87-D71D-5B22-811B-FB1FC22C7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29176-0663-B7C9-A5F1-F73CF2835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B400F-7B92-AAAB-49D8-6D494D55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00B4B-E430-164B-2306-DB61C23F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AA67F-4F73-CD65-2038-2BB85615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85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3D19-6F7C-17EE-99F1-1C0093B5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37EDE-3498-C6F5-DC5B-CED0CF39E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6AB1C-53E4-DE62-FD3D-4C0141E1F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A8A7E-8B3D-2618-96D6-D5EEFB9A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60D39-133F-01F8-BB13-1F2F013D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1B4F0-90E0-1FEE-A380-B7E13BEB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80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E2D02-D643-2AE9-D5B8-C4EBC365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A600C-0993-F0B6-9FF3-8296C8FF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6CAA-5DE5-ECA4-D924-84C27ACAB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A7D00-4E91-4380-9336-FAD874647742}" type="datetimeFigureOut">
              <a:rPr lang="en-AU" smtClean="0"/>
              <a:t>13/11/2022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F431A-6EC2-B0A0-4B15-428DFAB15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268A-F022-B2DD-071E-AE751AA85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0428F-24D5-407F-AAFB-B7ED71340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05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93A7-D12E-03D3-5CE9-B30ED36A7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AU" sz="5400"/>
              <a:t>Rhys Morton T1A2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6B57B-1560-8D5B-5B74-D61A417DA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AU" sz="2000"/>
              <a:t>Slide deck</a:t>
            </a:r>
          </a:p>
        </p:txBody>
      </p:sp>
    </p:spTree>
    <p:extLst>
      <p:ext uri="{BB962C8B-B14F-4D97-AF65-F5344CB8AC3E}">
        <p14:creationId xmlns:p14="http://schemas.microsoft.com/office/powerpoint/2010/main" val="321265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985D5-5AA8-B284-8F7F-794485C7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Blog Front Wireframe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B8F874-F744-5057-8BC0-1C00B580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page took me a fair amount of time to make it look like something I liked. I knew I wanted individual elements with an image and title.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 ended up adding a small description and a ‘READ MORE’ as a link below the title and cleaned up the element in the final design.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 the end I am now quite pleased with how this page turned out.</a:t>
            </a:r>
          </a:p>
        </p:txBody>
      </p:sp>
      <p:pic>
        <p:nvPicPr>
          <p:cNvPr id="5" name="Content Placeholder 4" descr="A picture containing text, indoor, screenshot, white&#10;&#10;Description automatically generated">
            <a:extLst>
              <a:ext uri="{FF2B5EF4-FFF2-40B4-BE49-F238E27FC236}">
                <a16:creationId xmlns:a16="http://schemas.microsoft.com/office/drawing/2014/main" id="{F144542A-E4D7-F9ED-D173-B4DA15E4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13" y="484632"/>
            <a:ext cx="3138973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BFFAF-E90B-3CD6-A328-5E2E99A4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Blog Article Wireframe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00AF5D-8CE1-F60E-5044-433C48E8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page got a few changed as I went through the development process.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tablet and desktop sizing, I decided to go with a text wrap around effect with the images. Much less empty space.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 also found that it doesn’t look great to have the article spread completely across desktop screens, so I shrunk with width of the article and put borders on the side to make it look nice.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0DC419C-F1DE-3656-3E43-7CE35DB2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515" y="484632"/>
            <a:ext cx="365496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B8B15-7EF4-02C2-4F0A-B6EE0FED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Contact Me Wireframe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E5CEED-6F08-ADB5-2A5B-BAEC1E53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This page didn’t change much from the original wireframe.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Similar to the design of the ‘About Me’ page, where the sign-up form for mobile and tablet sizing got a background </a:t>
            </a:r>
            <a:r>
              <a:rPr lang="en-US" sz="2000" dirty="0" err="1">
                <a:solidFill>
                  <a:schemeClr val="bg1"/>
                </a:solidFill>
              </a:rPr>
              <a:t>colour</a:t>
            </a:r>
            <a:r>
              <a:rPr lang="en-US" sz="2000" dirty="0">
                <a:solidFill>
                  <a:schemeClr val="bg1"/>
                </a:solidFill>
              </a:rPr>
              <a:t> the spread across the screen where the desktop got a bubble to the side.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571E27-1872-40AC-26AC-93EF43441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848" y="484632"/>
            <a:ext cx="3626304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1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F1A9B-FF3C-73ED-FB1A-56F32B0E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1DAE8-DD2E-ABD9-AF58-D7546B53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400"/>
              <a:t>I really enjoyed the whole process of creating this website. Multiple challenges of course, such as figuring out flexbox, even though I thought I knew how to use it already. Colour design was actually a bit of an experiment until I got what I liked.</a:t>
            </a:r>
          </a:p>
          <a:p>
            <a:pPr marL="0" indent="0">
              <a:buNone/>
            </a:pPr>
            <a:endParaRPr lang="en-AU" sz="2400"/>
          </a:p>
          <a:p>
            <a:pPr marL="0" indent="0">
              <a:buNone/>
            </a:pPr>
            <a:r>
              <a:rPr lang="en-AU" sz="2400"/>
              <a:t>There are other ways I feel I could design this portfolio that I feel I might like better looking back at it, however I am pleased with the result for now.</a:t>
            </a:r>
          </a:p>
        </p:txBody>
      </p:sp>
    </p:spTree>
    <p:extLst>
      <p:ext uri="{BB962C8B-B14F-4D97-AF65-F5344CB8AC3E}">
        <p14:creationId xmlns:p14="http://schemas.microsoft.com/office/powerpoint/2010/main" val="253654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F033-F340-151B-4AAD-C5D140A6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AU" dirty="0"/>
              <a:t>Home Page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E3A59F0E-4537-1586-EEF1-12EB7693C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kept my design as minimalistic as I could and that’s what I like.</a:t>
            </a:r>
          </a:p>
          <a:p>
            <a:pPr marL="0" indent="0">
              <a:buNone/>
            </a:pPr>
            <a:r>
              <a:rPr lang="en-US" sz="2000" dirty="0"/>
              <a:t>Just a simple home page with a picture of me and an introduction. </a:t>
            </a:r>
          </a:p>
          <a:p>
            <a:pPr marL="0" indent="0">
              <a:buNone/>
            </a:pPr>
            <a:r>
              <a:rPr lang="en-US" sz="2000" dirty="0"/>
              <a:t>Nav bar resized according to screen size. For desktop version, the buttons do animate by slowly increasing in size when hovered over.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F25F872-7E8C-4807-1758-25CDF75B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83" y="321734"/>
            <a:ext cx="1239766" cy="2739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280C0B-660F-8246-F82A-84EB3C31D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4" y="321734"/>
            <a:ext cx="2068559" cy="2739814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A4F3FC-126C-02DA-253E-342F52510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34" y="3796452"/>
            <a:ext cx="4550931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12AD4-B9E3-D9EE-275A-919031B5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AU" sz="3600" dirty="0">
                <a:solidFill>
                  <a:srgbClr val="FFFFFF"/>
                </a:solidFill>
              </a:rPr>
              <a:t>About Me Page</a:t>
            </a:r>
            <a:br>
              <a:rPr lang="en-AU" sz="3600" dirty="0">
                <a:solidFill>
                  <a:srgbClr val="FFFFFF"/>
                </a:solidFill>
              </a:rPr>
            </a:br>
            <a:endParaRPr lang="en-AU" sz="3600" dirty="0">
              <a:solidFill>
                <a:srgbClr val="FFFFFF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396760B-F1A8-10A4-DE7C-FFBA1AAD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90" y="325905"/>
            <a:ext cx="824973" cy="1853873"/>
          </a:xfrm>
          <a:prstGeom prst="rect">
            <a:avLst/>
          </a:prstGeom>
        </p:spPr>
      </p:pic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88C00362-AAF4-0102-4E9E-AC0934046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This page contains information about myself, a link to my resume and social media platforms.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social media icons were brought in using ‘font awesome’.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For the desktop sizing, I thought it would be different to put the resume/social media box to the side.</a:t>
            </a:r>
          </a:p>
        </p:txBody>
      </p:sp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D29C1F9-C8A6-4A40-4B14-619712F34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08" y="418312"/>
            <a:ext cx="2184605" cy="2942229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EC120CF-5595-3F4C-EFFE-0183DECEE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15" y="418312"/>
            <a:ext cx="2206671" cy="2942229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9006B3D-D621-85EC-DCBB-09C2A801D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90" y="2246039"/>
            <a:ext cx="822514" cy="1869351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C4CC81-818C-E54B-81FD-BAE091A65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36" y="3864022"/>
            <a:ext cx="4248944" cy="23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AB366-0A08-C94B-7FB7-1A1AACEF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AU" sz="3600" dirty="0">
                <a:solidFill>
                  <a:srgbClr val="FFFFFF"/>
                </a:solidFill>
              </a:rPr>
              <a:t>Blog Front Page</a:t>
            </a:r>
            <a:br>
              <a:rPr lang="en-AU" sz="3600" dirty="0">
                <a:solidFill>
                  <a:srgbClr val="FFFFFF"/>
                </a:solidFill>
              </a:rPr>
            </a:br>
            <a:endParaRPr lang="en-AU" sz="3600" dirty="0">
              <a:solidFill>
                <a:srgbClr val="FFFFFF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26E49FA-C4E3-F76C-BCA9-4A1FDCAE1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17" y="3844834"/>
            <a:ext cx="875954" cy="185387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4DF8FB1-88F0-D4B4-8253-3A2188EB6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This is the blog front page with titles and a link for five blogs. I am quite pleased with the design of each blog element.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Using flexbox each element is orientated differently depending on the screen size.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602F3C-C5B9-22B5-9486-69D360B2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610" y="512051"/>
            <a:ext cx="2195003" cy="2916949"/>
          </a:xfrm>
          <a:prstGeom prst="rect">
            <a:avLst/>
          </a:prstGeom>
        </p:spPr>
      </p:pic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64FA6C-5EC1-85AC-E452-D5B5FEE7D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17" y="512051"/>
            <a:ext cx="2221382" cy="2942229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0E596D-CA70-72DB-A1FC-6AD60B4B9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17" y="1672079"/>
            <a:ext cx="845881" cy="1869351"/>
          </a:xfrm>
          <a:prstGeom prst="rect">
            <a:avLst/>
          </a:prstGeom>
        </p:spPr>
      </p:pic>
      <p:pic>
        <p:nvPicPr>
          <p:cNvPr id="13" name="Picture 12" descr="Qr code&#10;&#10;Description automatically generated with low confidence">
            <a:extLst>
              <a:ext uri="{FF2B5EF4-FFF2-40B4-BE49-F238E27FC236}">
                <a16:creationId xmlns:a16="http://schemas.microsoft.com/office/drawing/2014/main" id="{F8A8697F-AA76-FA22-AA56-5A18677F8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026" y="3844834"/>
            <a:ext cx="4248944" cy="23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96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B6B2A-8C8F-E524-744D-252F80D5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AU" sz="3600" dirty="0">
                <a:solidFill>
                  <a:srgbClr val="FFFFFF"/>
                </a:solidFill>
              </a:rPr>
              <a:t>Blog Article Page</a:t>
            </a:r>
            <a:br>
              <a:rPr lang="en-AU" sz="3600" dirty="0">
                <a:solidFill>
                  <a:srgbClr val="FFFFFF"/>
                </a:solidFill>
              </a:rPr>
            </a:br>
            <a:endParaRPr lang="en-AU" sz="3600" dirty="0">
              <a:solidFill>
                <a:srgbClr val="FFFFFF"/>
              </a:solidFill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1115BAD-B281-E6C6-BEDF-DE2AF048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80" y="349737"/>
            <a:ext cx="3211039" cy="1806208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D2129122-04F8-FB8B-19BD-809FE5D1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857" y="1143122"/>
            <a:ext cx="1390405" cy="1853874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A0B49AC-804A-AF39-FDEE-2CC5CC1CD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This is one of the blog article pages that you are taken to when clicking ‘READ MORE’ in the blog front page. There are 5 of these however only the image and the random placeholder text is different, not the layout.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For tablet and desktop size, I decided to go with a wrap around layout for the text and the image.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A7CEAEC-E40E-4822-4DA7-4B9CF8A27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83" y="2328516"/>
            <a:ext cx="3219976" cy="180318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2624F21-7A77-4EF2-240E-D094AC25A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64" y="4484461"/>
            <a:ext cx="827918" cy="1850097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7B03D09-806B-B9C6-BDD7-50DEDFDF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13" y="3197026"/>
            <a:ext cx="1416033" cy="186935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64BCA6C7-BFB0-8675-F947-C429A0086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4" y="4470252"/>
            <a:ext cx="831241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3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54AE-E6F3-B70E-1D3C-64DD5D81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AU" dirty="0"/>
              <a:t>Contact Me Page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A37528-C736-45F3-33F4-B7D208B26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page contains some contact information. For the sake this assignment, the details are just fake ones. The icons once again were brought in using ‘Font Awesome’. </a:t>
            </a:r>
          </a:p>
          <a:p>
            <a:pPr marL="0" indent="0">
              <a:buNone/>
            </a:pPr>
            <a:r>
              <a:rPr lang="en-US" sz="2000" dirty="0"/>
              <a:t>And a form is used to allow the user to input name and email and submit that information. After clicking submit, nothing happens but visually it work.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637F43-EB71-A3D8-D3BE-C415844D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33" y="321734"/>
            <a:ext cx="1226066" cy="2739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0E3E59-4E3C-FE59-A883-7C2A44917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353" y="321734"/>
            <a:ext cx="2041161" cy="273981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918892-D845-567E-ACDC-844E84AE5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34" y="3796452"/>
            <a:ext cx="4550931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CF59-5E32-AA17-4C7F-714A0DF2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AU" sz="360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8A69-5193-E4F0-7DDF-0C752D90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800"/>
              <a:t>I struggled to visualise how my portfolio would look in the end, so I went with very basic wireframes, without adding too much detail as all I wanted to do was get the structure relatively visualised. </a:t>
            </a:r>
          </a:p>
          <a:p>
            <a:pPr marL="0" indent="0">
              <a:buNone/>
            </a:pPr>
            <a:r>
              <a:rPr lang="en-AU" sz="1800"/>
              <a:t>Some changes were made in the development process but I decided to keep these wireframes how I originally made them.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indoor, screenshot, white&#10;&#10;Description automatically generated">
            <a:extLst>
              <a:ext uri="{FF2B5EF4-FFF2-40B4-BE49-F238E27FC236}">
                <a16:creationId xmlns:a16="http://schemas.microsoft.com/office/drawing/2014/main" id="{53BDD0A3-E3DC-1A9C-5703-7ECA08A2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88" y="696037"/>
            <a:ext cx="556918" cy="101720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5764B-F55C-8948-DEF9-C37683DC1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58" y="337711"/>
            <a:ext cx="1438471" cy="2213034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4E5CEB46-D47B-0578-5B32-F7C570BDA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84" y="3261826"/>
            <a:ext cx="1043765" cy="165022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7FC6C7B-D021-D9E6-4127-4F4BAA09F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54" y="5356746"/>
            <a:ext cx="913310" cy="1300086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7480AF5-7A24-F36E-F269-60D2582E4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09" y="4773845"/>
            <a:ext cx="1113357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77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7CD4-E021-94BE-D950-7D996E9D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Home Page Wireframe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19F58B-DA5D-406A-1D32-AE05DDF9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 didn’t change too much with this page. I knew I wanted a nice background image for at least this page which is what I went for.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6EE4D1-2225-7C6B-9E35-62040A34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82" y="484632"/>
            <a:ext cx="3726636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BFB9-96D5-5849-4AAD-DA6FC1A4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About Me Wireframe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10524DDD-222C-0F4C-2A09-EFE469E1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Some styling was changed with this page. With the resume/social box, the mobile and tablet versions had a background </a:t>
            </a:r>
            <a:r>
              <a:rPr lang="en-US" sz="2000" dirty="0" err="1">
                <a:solidFill>
                  <a:schemeClr val="bg1"/>
                </a:solidFill>
              </a:rPr>
              <a:t>colour</a:t>
            </a:r>
            <a:r>
              <a:rPr lang="en-US" sz="2000" dirty="0">
                <a:solidFill>
                  <a:schemeClr val="bg1"/>
                </a:solidFill>
              </a:rPr>
              <a:t> go completely across the screen instead of the bubble for the desktop version.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 did add much more information about myself later in the development process, so the desktop version does not look so empty either.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F0210F1-2701-BC5D-10E6-C0648B357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83" y="484632"/>
            <a:ext cx="4027634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752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Rhys Morton T1A2 Portfolio</vt:lpstr>
      <vt:lpstr>Home Page</vt:lpstr>
      <vt:lpstr>About Me Page </vt:lpstr>
      <vt:lpstr>Blog Front Page </vt:lpstr>
      <vt:lpstr>Blog Article Page </vt:lpstr>
      <vt:lpstr>Contact Me Page</vt:lpstr>
      <vt:lpstr>Wireframes</vt:lpstr>
      <vt:lpstr>Home Page Wireframe</vt:lpstr>
      <vt:lpstr>About Me Wireframe</vt:lpstr>
      <vt:lpstr>Blog Front Wireframe</vt:lpstr>
      <vt:lpstr>Blog Article Wireframe</vt:lpstr>
      <vt:lpstr>Contact Me Wireframe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Rhys Morton T1A1 Portfolio</dc:title>
  <dc:creator>Rhys Morton</dc:creator>
  <cp:lastModifiedBy>Rhys Morton</cp:lastModifiedBy>
  <cp:revision>4</cp:revision>
  <dcterms:created xsi:type="dcterms:W3CDTF">2022-11-13T03:04:38Z</dcterms:created>
  <dcterms:modified xsi:type="dcterms:W3CDTF">2022-11-13T04:37:21Z</dcterms:modified>
</cp:coreProperties>
</file>